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58" r:id="rId5"/>
    <p:sldId id="259" r:id="rId6"/>
    <p:sldId id="260" r:id="rId7"/>
    <p:sldId id="272" r:id="rId8"/>
    <p:sldId id="263" r:id="rId9"/>
    <p:sldId id="271" r:id="rId10"/>
    <p:sldId id="273" r:id="rId11"/>
    <p:sldId id="264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274" y="-149"/>
      </p:cViewPr>
      <p:guideLst>
        <p:guide orient="horz" pos="22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83A3EB1-D597-4BD4-BE94-F047FFB4A2F8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D8807B-AB41-48D5-B241-6476B2262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F6D608-8D03-4701-B656-3D39DAA14C15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A46B-671A-4D6A-83FC-F34CE6FFFC0C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1E6CA-E349-40BD-9CA6-37EEB9AEA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7958-2EDE-4D0A-99B9-AA069D2BD92E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16DF-55A4-40BE-BB16-2B2104805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C91C8-029F-4AFC-A38A-F50C5D8A3EDC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8A42B-8E72-4CC3-A070-12B2FBA38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E74E-7D0C-4E5D-8050-0D45545734E5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683B-65AB-452D-B531-C05E803A8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E5995-232E-44EA-A4C7-8A1194DB9815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99ED-64F5-43D1-B620-0138408E0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F456-4440-470A-93F7-B094B613FF78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FFE24-6172-4774-BA27-AA82398D1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66604-B7FB-407E-A15D-B27875275ECC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1322-D801-4E2A-ACB0-AD15C6AAD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CD47-071E-4095-A53F-0BFB0FBAB40C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436C-DDA9-49E1-B151-7E0711F1F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74084-308F-49C9-9057-90CC32584D76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A554-FD95-48FE-A6B0-FD9BB75A0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155D-22E2-4BF3-8E7F-EA7A94B49F8C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2D92-1FF6-4880-927C-D14A96C60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6034-25B0-4CCB-8922-A4848C9D2F46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4B470-473E-4E0A-984D-927B4252A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6E7FBA-7980-4B95-B0A2-15D71E297D87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2B3A27-4776-4B08-A0D1-AD2840418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92;&#1080;&#1079;&#1082;&#1091;&#1083;&#1100;&#1090;&#1084;&#1080;&#1085;&#1091;&#1090;&#1082;&#1080;\&#1090;&#1091;&#1095;&#1082;&#1072;\&#1090;&#1091;&#1095;&#1082;&#1072;1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0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4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4982901">
            <a:off x="2732202" y="3915081"/>
            <a:ext cx="3409398" cy="1597490"/>
          </a:xfrm>
          <a:prstGeom prst="rect">
            <a:avLst/>
          </a:prstGeom>
          <a:noFill/>
        </p:spPr>
        <p:txBody>
          <a:bodyPr vert="wordArtVert" wrap="none">
            <a:prstTxWarp prst="textFadeLeft">
              <a:avLst>
                <a:gd name="adj" fmla="val 38656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-57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</a:effectLst>
                <a:latin typeface="+mn-lt"/>
              </a:rPr>
              <a:t>Тучка</a:t>
            </a:r>
          </a:p>
        </p:txBody>
      </p:sp>
      <p:pic>
        <p:nvPicPr>
          <p:cNvPr id="1027" name="Picture 3" descr="C:\Users\User\Desktop\тучка\32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 rot="20338556">
            <a:off x="2645363" y="-211994"/>
            <a:ext cx="2587480" cy="2183833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2054" name="тучка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" y="670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45222" y="565767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2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11" descr="jivotniea-35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90781">
            <a:off x="1908175" y="3716338"/>
            <a:ext cx="48498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2" descr="C:\Documents and Settings\Admin\Рабочий стол\аннимаш\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3284538"/>
            <a:ext cx="7635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 descr="C:\Documents and Settings\Admin\Рабочий стол\аннимаш\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3644900"/>
            <a:ext cx="76517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5" descr="C:\Documents and Settings\Admin\Рабочий стол\аннимаш\apogoda-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716463" y="-171450"/>
            <a:ext cx="27352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6" descr="C:\Documents and Settings\Admin\Рабочий стол\аннимаш\apogoda-2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1188" y="0"/>
            <a:ext cx="2193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214818"/>
            <a:ext cx="1178722" cy="1414466"/>
          </a:xfrm>
          <a:prstGeom prst="rect">
            <a:avLst/>
          </a:prstGeom>
          <a:noFill/>
        </p:spPr>
      </p:pic>
      <p:pic>
        <p:nvPicPr>
          <p:cNvPr id="14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4714884"/>
            <a:ext cx="1178722" cy="1414466"/>
          </a:xfrm>
          <a:prstGeom prst="rect">
            <a:avLst/>
          </a:prstGeom>
          <a:noFill/>
        </p:spPr>
      </p:pic>
      <p:pic>
        <p:nvPicPr>
          <p:cNvPr id="15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5278" y="3357562"/>
            <a:ext cx="1178722" cy="1414466"/>
          </a:xfrm>
          <a:prstGeom prst="rect">
            <a:avLst/>
          </a:prstGeom>
          <a:noFill/>
        </p:spPr>
      </p:pic>
      <p:pic>
        <p:nvPicPr>
          <p:cNvPr id="16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4346" y="3357562"/>
            <a:ext cx="1178722" cy="1414466"/>
          </a:xfrm>
          <a:prstGeom prst="rect">
            <a:avLst/>
          </a:prstGeom>
          <a:noFill/>
        </p:spPr>
      </p:pic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357694"/>
            <a:ext cx="857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9467d08f9b26tолор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2339975" y="0"/>
            <a:ext cx="28797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впвы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0"/>
            <a:ext cx="236378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jivotniea-350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90781">
            <a:off x="900113" y="4437063"/>
            <a:ext cx="410368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3" descr="C:\Documents and Settings\Admin\Рабочий стол\аннимаш\jivotniea-58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5857884" y="5500702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27  C 0.081 0.06526  0.102 0.07192  0.124 0.07192  C 0.149 0.07192  0.169 0.06526  0.183 0.05327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04046E-6 L 0.18611 0.04717 C 0.17257 0.0578 0.15209 0.06543 0.13039 0.06821 C 0.10556 0.07145 0.08525 0.06913 0.07066 0.0622 L 0.00105 0.03214 " pathEditMode="relative" rAng="10466313" ptsTypes="FffFF">
                                      <p:cBhvr>
                                        <p:cTn id="9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27  C 0.081 0.06526  0.102 0.07192  0.124 0.07192  C 0.149 0.07192  0.169 0.06526  0.183 0.05327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5.78035E-7 L 0.18298 0.04 C 0.16892 0.04902 0.14791 0.05387 0.12604 0.05387 C 0.10104 0.05387 0.08107 0.04902 0.06701 0.04 L 1.94444E-6 5.78035E-7 " pathEditMode="relative" rAng="-10800000" ptsTypes="FffFF">
                                      <p:cBhvr>
                                        <p:cTn id="15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тучка\3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 rot="20338556">
            <a:off x="2645363" y="-211994"/>
            <a:ext cx="2587480" cy="2183833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4098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857364"/>
            <a:ext cx="762000" cy="1457332"/>
          </a:xfrm>
          <a:prstGeom prst="rect">
            <a:avLst/>
          </a:prstGeom>
          <a:noFill/>
        </p:spPr>
      </p:pic>
      <p:pic>
        <p:nvPicPr>
          <p:cNvPr id="6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357430"/>
            <a:ext cx="762000" cy="1457332"/>
          </a:xfrm>
          <a:prstGeom prst="rect">
            <a:avLst/>
          </a:prstGeom>
          <a:noFill/>
        </p:spPr>
      </p:pic>
      <p:pic>
        <p:nvPicPr>
          <p:cNvPr id="7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071810"/>
            <a:ext cx="762000" cy="14573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User\Desktop\тучка\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924175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User\Desktop\тучка\72арр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 rot="-467275">
            <a:off x="1935163" y="20638"/>
            <a:ext cx="3097212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C:\Users\User\Desktop\тучка\12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4868863"/>
            <a:ext cx="1138238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C:\Users\User\Desktop\тучка\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71775" y="4508500"/>
            <a:ext cx="10017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C:\Users\User\Desktop\тучка\1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4868863"/>
            <a:ext cx="1138238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9" descr="C:\Users\User\Desktop\тучка\5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051050" y="6092825"/>
            <a:ext cx="10033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0" descr="C:\Users\User\Desktop\тучка\72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 rot="-229594">
            <a:off x="1820863" y="103188"/>
            <a:ext cx="3240087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C:\Users\User\Desktop\тучка\82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416386">
            <a:off x="5888038" y="3335338"/>
            <a:ext cx="17811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C:\Users\User\Desktop\тучка\82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69106">
            <a:off x="3836988" y="4332288"/>
            <a:ext cx="12922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11" descr="jivotniea-35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90781">
            <a:off x="1908175" y="3716338"/>
            <a:ext cx="48498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2" descr="C:\Documents and Settings\Admin\Рабочий стол\аннимаш\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3284538"/>
            <a:ext cx="7635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 descr="C:\Documents and Settings\Admin\Рабочий стол\аннимаш\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3644900"/>
            <a:ext cx="76517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5" descr="C:\Documents and Settings\Admin\Рабочий стол\аннимаш\apogoda-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716463" y="-171450"/>
            <a:ext cx="27352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6" descr="C:\Documents and Settings\Admin\Рабочий стол\аннимаш\apogoda-2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1188" y="0"/>
            <a:ext cx="2193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214818"/>
            <a:ext cx="1178722" cy="1414466"/>
          </a:xfrm>
          <a:prstGeom prst="rect">
            <a:avLst/>
          </a:prstGeom>
          <a:noFill/>
        </p:spPr>
      </p:pic>
      <p:pic>
        <p:nvPicPr>
          <p:cNvPr id="14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4714884"/>
            <a:ext cx="1178722" cy="1414466"/>
          </a:xfrm>
          <a:prstGeom prst="rect">
            <a:avLst/>
          </a:prstGeom>
          <a:noFill/>
        </p:spPr>
      </p:pic>
      <p:pic>
        <p:nvPicPr>
          <p:cNvPr id="15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5278" y="3357562"/>
            <a:ext cx="1178722" cy="1414466"/>
          </a:xfrm>
          <a:prstGeom prst="rect">
            <a:avLst/>
          </a:prstGeom>
          <a:noFill/>
        </p:spPr>
      </p:pic>
      <p:pic>
        <p:nvPicPr>
          <p:cNvPr id="16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4346" y="3357562"/>
            <a:ext cx="1178722" cy="1414466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тучка\2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924175"/>
            <a:ext cx="14398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Users\User\Desktop\тучка\2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243888" y="3716338"/>
            <a:ext cx="10763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Users\User\Desktop\тучка\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2636838"/>
            <a:ext cx="138112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929066"/>
            <a:ext cx="1333507" cy="1600208"/>
          </a:xfrm>
          <a:prstGeom prst="rect">
            <a:avLst/>
          </a:prstGeom>
          <a:noFill/>
        </p:spPr>
      </p:pic>
      <p:pic>
        <p:nvPicPr>
          <p:cNvPr id="6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72008"/>
            <a:ext cx="1333507" cy="1600208"/>
          </a:xfrm>
          <a:prstGeom prst="rect">
            <a:avLst/>
          </a:prstGeom>
          <a:noFill/>
        </p:spPr>
      </p:pic>
      <p:pic>
        <p:nvPicPr>
          <p:cNvPr id="7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1214422"/>
            <a:ext cx="1012039" cy="1214446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02 -0.05181 L -0.30087 0.01873 C -0.34566 0.03515 -0.41164 0.0407 -0.47952 0.03423 C -0.55712 0.02798 -0.61875 0.0104 -0.66164 -0.01272 L -0.86563 -0.12096 " pathEditMode="relative" rAng="11026529" ptsTypes="FffFF">
                                      <p:cBhvr>
                                        <p:cTn id="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тучка\18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88913"/>
            <a:ext cx="4476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C:\Users\User\Desktop\тучка\18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0"/>
            <a:ext cx="4476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User\Desktop\тучка\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41720">
            <a:off x="3276600" y="1052513"/>
            <a:ext cx="15906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000504"/>
            <a:ext cx="1119190" cy="1343028"/>
          </a:xfrm>
          <a:prstGeom prst="rect">
            <a:avLst/>
          </a:prstGeom>
          <a:noFill/>
        </p:spPr>
      </p:pic>
      <p:pic>
        <p:nvPicPr>
          <p:cNvPr id="12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5072074"/>
            <a:ext cx="1119190" cy="1343028"/>
          </a:xfrm>
          <a:prstGeom prst="rect">
            <a:avLst/>
          </a:prstGeom>
          <a:noFill/>
        </p:spPr>
      </p:pic>
      <p:pic>
        <p:nvPicPr>
          <p:cNvPr id="13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5214950"/>
            <a:ext cx="1119190" cy="1343028"/>
          </a:xfrm>
          <a:prstGeom prst="rect">
            <a:avLst/>
          </a:prstGeom>
          <a:noFill/>
        </p:spPr>
      </p:pic>
      <p:pic>
        <p:nvPicPr>
          <p:cNvPr id="14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357562"/>
            <a:ext cx="1119190" cy="1343028"/>
          </a:xfrm>
          <a:prstGeom prst="rect">
            <a:avLst/>
          </a:prstGeom>
          <a:noFill/>
        </p:spPr>
      </p:pic>
      <p:pic>
        <p:nvPicPr>
          <p:cNvPr id="15" name="Picture 15" descr="C:\Documents and Settings\Admin\Рабочий стол\аннимаш\apogoda-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643570" y="-1043782"/>
            <a:ext cx="2735262" cy="225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Documents and Settings\Admin\Рабочий стол\аннимаш\apogoda-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786182" y="-1043782"/>
            <a:ext cx="27352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C:\Documents and Settings\Admin\Рабочий стол\аннимаш\apogoda-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500166" y="-1043782"/>
            <a:ext cx="27352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C:\Documents and Settings\Admin\Рабочий стол\аннимаш\apogoda-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-214346" y="-1043782"/>
            <a:ext cx="27352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11" descr="jivotniea-35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90781">
            <a:off x="1908175" y="3716338"/>
            <a:ext cx="48498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2" descr="C:\Documents and Settings\Admin\Рабочий стол\аннимаш\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3284538"/>
            <a:ext cx="7635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 descr="C:\Documents and Settings\Admin\Рабочий стол\аннимаш\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3644900"/>
            <a:ext cx="76517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5" descr="C:\Documents and Settings\Admin\Рабочий стол\аннимаш\apogoda-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716463" y="-171450"/>
            <a:ext cx="27352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6" descr="C:\Documents and Settings\Admin\Рабочий стол\аннимаш\apogoda-2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1188" y="0"/>
            <a:ext cx="2193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214818"/>
            <a:ext cx="1178722" cy="1414466"/>
          </a:xfrm>
          <a:prstGeom prst="rect">
            <a:avLst/>
          </a:prstGeom>
          <a:noFill/>
        </p:spPr>
      </p:pic>
      <p:pic>
        <p:nvPicPr>
          <p:cNvPr id="14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4714884"/>
            <a:ext cx="1178722" cy="1414466"/>
          </a:xfrm>
          <a:prstGeom prst="rect">
            <a:avLst/>
          </a:prstGeom>
          <a:noFill/>
        </p:spPr>
      </p:pic>
      <p:pic>
        <p:nvPicPr>
          <p:cNvPr id="15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5278" y="3357562"/>
            <a:ext cx="1178722" cy="1414466"/>
          </a:xfrm>
          <a:prstGeom prst="rect">
            <a:avLst/>
          </a:prstGeom>
          <a:noFill/>
        </p:spPr>
      </p:pic>
      <p:pic>
        <p:nvPicPr>
          <p:cNvPr id="16" name="Picture 2" descr="C:\Documents and Settings\кабинет16\Рабочий стол\диск физминуток2\kapli-1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4346" y="3357562"/>
            <a:ext cx="1178722" cy="1414466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14938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 descr="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950" y="3716338"/>
            <a:ext cx="2601913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9" descr="C:\Documents and Settings\Admin\Рабочий стол\аннимаш\jivotniea-23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716338"/>
            <a:ext cx="1800225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14938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950" y="3716338"/>
            <a:ext cx="2601913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1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2852738"/>
            <a:ext cx="19383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</Words>
  <Application>Microsoft Office PowerPoint</Application>
  <PresentationFormat>Экран (4:3)</PresentationFormat>
  <Paragraphs>3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38</cp:revision>
  <dcterms:created xsi:type="dcterms:W3CDTF">2011-10-31T08:58:37Z</dcterms:created>
  <dcterms:modified xsi:type="dcterms:W3CDTF">2022-11-16T16:46:26Z</dcterms:modified>
</cp:coreProperties>
</file>